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2DF6-3ED1-4FDA-8DEC-8F762F9E4073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CA4F-09E4-4BFB-BED7-BBF11F22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95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2DF6-3ED1-4FDA-8DEC-8F762F9E4073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CA4F-09E4-4BFB-BED7-BBF11F22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7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2DF6-3ED1-4FDA-8DEC-8F762F9E4073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CA4F-09E4-4BFB-BED7-BBF11F22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6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2DF6-3ED1-4FDA-8DEC-8F762F9E4073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CA4F-09E4-4BFB-BED7-BBF11F22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8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2DF6-3ED1-4FDA-8DEC-8F762F9E4073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CA4F-09E4-4BFB-BED7-BBF11F22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85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2DF6-3ED1-4FDA-8DEC-8F762F9E4073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CA4F-09E4-4BFB-BED7-BBF11F22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2DF6-3ED1-4FDA-8DEC-8F762F9E4073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CA4F-09E4-4BFB-BED7-BBF11F22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3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2DF6-3ED1-4FDA-8DEC-8F762F9E4073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CA4F-09E4-4BFB-BED7-BBF11F22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2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2DF6-3ED1-4FDA-8DEC-8F762F9E4073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CA4F-09E4-4BFB-BED7-BBF11F22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40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2DF6-3ED1-4FDA-8DEC-8F762F9E4073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CA4F-09E4-4BFB-BED7-BBF11F22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8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2DF6-3ED1-4FDA-8DEC-8F762F9E4073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4CA4F-09E4-4BFB-BED7-BBF11F22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9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52DF6-3ED1-4FDA-8DEC-8F762F9E4073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CA4F-09E4-4BFB-BED7-BBF11F220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3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ago.com/vnuhc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6562" t="4018" r="6695" b="544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81497" y="3575277"/>
            <a:ext cx="1854926" cy="644026"/>
          </a:xfrm>
          <a:prstGeom prst="rect">
            <a:avLst/>
          </a:prstGeom>
          <a:noFill/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8DC88659-66FE-4383-A19E-B201B15FDBE5}"/>
              </a:ext>
            </a:extLst>
          </p:cNvPr>
          <p:cNvSpPr/>
          <p:nvPr/>
        </p:nvSpPr>
        <p:spPr>
          <a:xfrm>
            <a:off x="5486400" y="176271"/>
            <a:ext cx="3833870" cy="903382"/>
          </a:xfrm>
          <a:prstGeom prst="wedgeRoundRectCallout">
            <a:avLst>
              <a:gd name="adj1" fmla="val -61039"/>
              <a:gd name="adj2" fmla="val -50500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link  </a:t>
            </a:r>
            <a:r>
              <a:rPr lang="en-US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http://www.enago.com/vnuhcm/</a:t>
            </a:r>
            <a:r>
              <a:rPr lang="en-US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website TVTT</a:t>
            </a:r>
          </a:p>
        </p:txBody>
      </p:sp>
    </p:spTree>
    <p:extLst>
      <p:ext uri="{BB962C8B-B14F-4D97-AF65-F5344CB8AC3E}">
        <p14:creationId xmlns:p14="http://schemas.microsoft.com/office/powerpoint/2010/main" val="888045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74814" y="0"/>
            <a:ext cx="12045141" cy="6766560"/>
            <a:chOff x="0" y="26126"/>
            <a:chExt cx="12017829" cy="680965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2"/>
            <a:srcRect l="6360" t="3483" r="6494" b="7411"/>
            <a:stretch/>
          </p:blipFill>
          <p:spPr>
            <a:xfrm>
              <a:off x="0" y="26126"/>
              <a:ext cx="12017829" cy="6809652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9248502" y="3801292"/>
              <a:ext cx="2442753" cy="9541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Chọn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3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dịch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vụ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  <a:p>
              <a:pPr marL="342900" indent="-342900">
                <a:buAutoNum type="arabicPeriod"/>
              </a:pP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Language Check </a:t>
              </a:r>
            </a:p>
            <a:p>
              <a:pPr marL="342900" indent="-342900">
                <a:buAutoNum type="arabicPeriod"/>
              </a:pP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Copy Editing </a:t>
              </a:r>
            </a:p>
            <a:p>
              <a:pPr marL="342900" indent="-342900">
                <a:buAutoNum type="arabicPeriod"/>
              </a:pP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Substantive Editing 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 flipV="1">
              <a:off x="8673737" y="4095632"/>
              <a:ext cx="574766" cy="2904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8190" y="4018110"/>
              <a:ext cx="1123406" cy="5232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/>
                <a:t>Chọn</a:t>
              </a:r>
              <a:r>
                <a:rPr lang="en-US" sz="1400" dirty="0"/>
                <a:t> </a:t>
              </a:r>
              <a:r>
                <a:rPr lang="en-US" sz="1400" b="1" dirty="0"/>
                <a:t>Standard</a:t>
              </a:r>
              <a:endParaRPr lang="en-US" sz="1400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 flipV="1">
              <a:off x="1227910" y="4278345"/>
              <a:ext cx="640079" cy="22834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9248503" y="5323540"/>
              <a:ext cx="2442754" cy="7386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Chọn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‘Don’t Know’.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Enago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sẽ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 flipV="1">
              <a:off x="8673737" y="5265183"/>
              <a:ext cx="574766" cy="34268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358538" y="6097114"/>
              <a:ext cx="4336868" cy="5232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Chọn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‘NO STRICT DEADLINE’,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Enago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sẽ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thời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gian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lúc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gửi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thảo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 flipV="1">
              <a:off x="5695406" y="6483082"/>
              <a:ext cx="352697" cy="6140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359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6561" t="4196" r="4286" b="11161"/>
          <a:stretch/>
        </p:blipFill>
        <p:spPr>
          <a:xfrm>
            <a:off x="0" y="-4478"/>
            <a:ext cx="12192000" cy="68624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457509" y="1554480"/>
            <a:ext cx="2024744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 flipV="1">
            <a:off x="8921931" y="1789612"/>
            <a:ext cx="535578" cy="264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35234" y="1884447"/>
            <a:ext cx="2225040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‘Other’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519055" y="2181497"/>
            <a:ext cx="372294" cy="1800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457509" y="2867037"/>
            <a:ext cx="222504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 Word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>
          <a:xfrm flipH="1" flipV="1">
            <a:off x="8921931" y="3124569"/>
            <a:ext cx="535578" cy="40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35234" y="2974759"/>
            <a:ext cx="222504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460274" y="3513784"/>
            <a:ext cx="431075" cy="1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457509" y="3788062"/>
            <a:ext cx="2225040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American hay British English.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8921931" y="4013944"/>
            <a:ext cx="535576" cy="2205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35234" y="3906354"/>
            <a:ext cx="222504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496196" y="4425715"/>
            <a:ext cx="395153" cy="1010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457509" y="4677438"/>
            <a:ext cx="222504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8921931" y="4931148"/>
            <a:ext cx="535576" cy="1156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294015" y="5037588"/>
            <a:ext cx="222504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‘Original Article’.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5519055" y="5416102"/>
            <a:ext cx="372294" cy="266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457507" y="5710264"/>
            <a:ext cx="2225040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them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8921931" y="5929273"/>
            <a:ext cx="535576" cy="1156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216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-1"/>
            <a:ext cx="12192000" cy="6724997"/>
            <a:chOff x="0" y="-1"/>
            <a:chExt cx="12192000" cy="757881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/>
            <a:srcRect l="6761" t="4375" r="11515" b="5268"/>
            <a:stretch/>
          </p:blipFill>
          <p:spPr>
            <a:xfrm>
              <a:off x="0" y="-1"/>
              <a:ext cx="12192000" cy="7578811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9636034" y="2406961"/>
              <a:ext cx="2251166" cy="653143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Tên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 flipV="1">
              <a:off x="8847909" y="2586446"/>
              <a:ext cx="788125" cy="14708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5" idx="1"/>
            </p:cNvCxnSpPr>
            <p:nvPr/>
          </p:nvCxnSpPr>
          <p:spPr>
            <a:xfrm flipH="1">
              <a:off x="9102634" y="2733533"/>
              <a:ext cx="533400" cy="27327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9350828" y="3261430"/>
              <a:ext cx="2693126" cy="358246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VNUHCM</a:t>
              </a:r>
            </a:p>
          </p:txBody>
        </p:sp>
        <p:cxnSp>
          <p:nvCxnSpPr>
            <p:cNvPr id="13" name="Straight Arrow Connector 12"/>
            <p:cNvCxnSpPr>
              <a:stCxn id="12" idx="1"/>
            </p:cNvCxnSpPr>
            <p:nvPr/>
          </p:nvCxnSpPr>
          <p:spPr>
            <a:xfrm flipH="1">
              <a:off x="9135290" y="3440553"/>
              <a:ext cx="215538" cy="5379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4285163" y="3826107"/>
              <a:ext cx="1515833" cy="30777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trống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5832835" y="3826107"/>
              <a:ext cx="517073" cy="15331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5814057" y="3977754"/>
              <a:ext cx="535851" cy="30553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9396544" y="4377036"/>
              <a:ext cx="2727965" cy="446399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Email</a:t>
              </a:r>
            </a:p>
          </p:txBody>
        </p:sp>
        <p:cxnSp>
          <p:nvCxnSpPr>
            <p:cNvPr id="23" name="Straight Arrow Connector 22"/>
            <p:cNvCxnSpPr>
              <a:stCxn id="22" idx="1"/>
            </p:cNvCxnSpPr>
            <p:nvPr/>
          </p:nvCxnSpPr>
          <p:spPr>
            <a:xfrm flipH="1">
              <a:off x="9051471" y="4600236"/>
              <a:ext cx="345073" cy="12297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9102634" y="4830334"/>
              <a:ext cx="287382" cy="23090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9396545" y="5108550"/>
              <a:ext cx="2647409" cy="333870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Điện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thoại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9" name="Straight Arrow Connector 28"/>
            <p:cNvCxnSpPr>
              <a:stCxn id="28" idx="1"/>
            </p:cNvCxnSpPr>
            <p:nvPr/>
          </p:nvCxnSpPr>
          <p:spPr>
            <a:xfrm flipH="1">
              <a:off x="9109165" y="5275485"/>
              <a:ext cx="287380" cy="13688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9350828" y="5773907"/>
              <a:ext cx="2841172" cy="539427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Chọn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‘Email Newsletter’</a:t>
              </a: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H="1" flipV="1">
              <a:off x="9087396" y="5905796"/>
              <a:ext cx="191588" cy="13345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380020" y="6107961"/>
              <a:ext cx="2538548" cy="332990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trống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5918568" y="6274456"/>
              <a:ext cx="38018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2775316" y="6944902"/>
              <a:ext cx="1802674" cy="332990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Nhấn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vào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ô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này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4148552" y="6741460"/>
              <a:ext cx="500742" cy="19715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7928065" y="6741460"/>
              <a:ext cx="3000103" cy="672229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Chọn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‘Send now’</a:t>
              </a: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>
              <a:off x="7640685" y="7209448"/>
              <a:ext cx="287380" cy="13688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8975271" y="271921"/>
              <a:ext cx="2820489" cy="30777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Chọn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“Choose File”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gửi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thảo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flipH="1">
              <a:off x="7250158" y="783108"/>
              <a:ext cx="1695724" cy="46465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10071463" y="1419291"/>
              <a:ext cx="1883228" cy="822549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Ghi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chú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l</a:t>
              </a:r>
              <a:r>
                <a:rPr 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ư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ợng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file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gửi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flipH="1">
              <a:off x="9805852" y="1466814"/>
              <a:ext cx="265611" cy="10891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694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184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</dc:creator>
  <cp:lastModifiedBy>DoanHien</cp:lastModifiedBy>
  <cp:revision>16</cp:revision>
  <dcterms:created xsi:type="dcterms:W3CDTF">2018-04-13T08:23:27Z</dcterms:created>
  <dcterms:modified xsi:type="dcterms:W3CDTF">2018-07-19T03:10:59Z</dcterms:modified>
</cp:coreProperties>
</file>